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3" r:id="rId2"/>
    <p:sldId id="263" r:id="rId3"/>
    <p:sldId id="264" r:id="rId4"/>
    <p:sldId id="274" r:id="rId5"/>
    <p:sldId id="278" r:id="rId6"/>
    <p:sldId id="275" r:id="rId7"/>
    <p:sldId id="276" r:id="rId8"/>
    <p:sldId id="259" r:id="rId9"/>
    <p:sldId id="277" r:id="rId10"/>
  </p:sldIdLst>
  <p:sldSz cx="9144000" cy="6858000" type="screen4x3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07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5" autoAdjust="0"/>
    <p:restoredTop sz="92626" autoAdjust="0"/>
  </p:normalViewPr>
  <p:slideViewPr>
    <p:cSldViewPr snapToGrid="0">
      <p:cViewPr varScale="1">
        <p:scale>
          <a:sx n="56" d="100"/>
          <a:sy n="56" d="100"/>
        </p:scale>
        <p:origin x="23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FAECD1-7836-47BB-B862-EE392ABFD9BC}" type="datetimeFigureOut">
              <a:rPr lang="zh-CN" altLang="en-US" smtClean="0"/>
              <a:t>2015/12/1 Tuesday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1000C-0A70-489F-A86B-0032F69E28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2395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1000C-0A70-489F-A86B-0032F69E286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5093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1000C-0A70-489F-A86B-0032F69E286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0841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1000C-0A70-489F-A86B-0032F69E286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3792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1000C-0A70-489F-A86B-0032F69E286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5426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1000C-0A70-489F-A86B-0032F69E286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379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8679704" y="1101725"/>
            <a:ext cx="8100900" cy="4597400"/>
            <a:chOff x="8883935" y="1130300"/>
            <a:chExt cx="8100900" cy="4597400"/>
          </a:xfrm>
        </p:grpSpPr>
        <p:grpSp>
          <p:nvGrpSpPr>
            <p:cNvPr id="8" name="组合 7"/>
            <p:cNvGrpSpPr/>
            <p:nvPr/>
          </p:nvGrpSpPr>
          <p:grpSpPr>
            <a:xfrm>
              <a:off x="8883935" y="1130300"/>
              <a:ext cx="8100900" cy="4597400"/>
              <a:chOff x="8883935" y="1130300"/>
              <a:chExt cx="8100900" cy="4597400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10630222" y="1130300"/>
                <a:ext cx="323850" cy="533400"/>
              </a:xfrm>
              <a:prstGeom prst="rect">
                <a:avLst/>
              </a:prstGeom>
              <a:solidFill>
                <a:srgbClr val="C55A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12376509" y="1130300"/>
                <a:ext cx="323850" cy="533400"/>
              </a:xfrm>
              <a:prstGeom prst="rect">
                <a:avLst/>
              </a:prstGeom>
              <a:solidFill>
                <a:srgbClr val="C55A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8883935" y="1130300"/>
                <a:ext cx="323850" cy="533400"/>
              </a:xfrm>
              <a:prstGeom prst="rect">
                <a:avLst/>
              </a:prstGeom>
              <a:solidFill>
                <a:srgbClr val="C55A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9465540" y="1130300"/>
                <a:ext cx="323850" cy="533400"/>
              </a:xfrm>
              <a:prstGeom prst="rect">
                <a:avLst/>
              </a:prstGeom>
              <a:solidFill>
                <a:srgbClr val="C55A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10047145" y="1130300"/>
                <a:ext cx="323850" cy="533400"/>
              </a:xfrm>
              <a:prstGeom prst="rect">
                <a:avLst/>
              </a:prstGeom>
              <a:solidFill>
                <a:srgbClr val="C55A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11211827" y="1130300"/>
                <a:ext cx="323850" cy="533400"/>
              </a:xfrm>
              <a:prstGeom prst="rect">
                <a:avLst/>
              </a:prstGeom>
              <a:solidFill>
                <a:srgbClr val="C55A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11793432" y="1130300"/>
                <a:ext cx="323850" cy="533400"/>
              </a:xfrm>
              <a:prstGeom prst="rect">
                <a:avLst/>
              </a:prstGeom>
              <a:solidFill>
                <a:srgbClr val="C55A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14914698" y="1130300"/>
                <a:ext cx="323850" cy="533400"/>
              </a:xfrm>
              <a:prstGeom prst="rect">
                <a:avLst/>
              </a:prstGeom>
              <a:solidFill>
                <a:srgbClr val="C55A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16660985" y="1130300"/>
                <a:ext cx="323850" cy="533400"/>
              </a:xfrm>
              <a:prstGeom prst="rect">
                <a:avLst/>
              </a:prstGeom>
              <a:solidFill>
                <a:srgbClr val="C55A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3168411" y="1130300"/>
                <a:ext cx="323850" cy="533400"/>
              </a:xfrm>
              <a:prstGeom prst="rect">
                <a:avLst/>
              </a:prstGeom>
              <a:solidFill>
                <a:srgbClr val="C55A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13750016" y="1130300"/>
                <a:ext cx="323850" cy="533400"/>
              </a:xfrm>
              <a:prstGeom prst="rect">
                <a:avLst/>
              </a:prstGeom>
              <a:solidFill>
                <a:srgbClr val="C55A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14331621" y="1130300"/>
                <a:ext cx="323850" cy="533400"/>
              </a:xfrm>
              <a:prstGeom prst="rect">
                <a:avLst/>
              </a:prstGeom>
              <a:solidFill>
                <a:srgbClr val="C55A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15496303" y="1130300"/>
                <a:ext cx="323850" cy="533400"/>
              </a:xfrm>
              <a:prstGeom prst="rect">
                <a:avLst/>
              </a:prstGeom>
              <a:solidFill>
                <a:srgbClr val="C55A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16077908" y="1130300"/>
                <a:ext cx="323850" cy="533400"/>
              </a:xfrm>
              <a:prstGeom prst="rect">
                <a:avLst/>
              </a:prstGeom>
              <a:solidFill>
                <a:srgbClr val="C55A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10630222" y="5194300"/>
                <a:ext cx="323850" cy="533400"/>
              </a:xfrm>
              <a:prstGeom prst="rect">
                <a:avLst/>
              </a:prstGeom>
              <a:solidFill>
                <a:srgbClr val="C55A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12376509" y="5194300"/>
                <a:ext cx="323850" cy="533400"/>
              </a:xfrm>
              <a:prstGeom prst="rect">
                <a:avLst/>
              </a:prstGeom>
              <a:solidFill>
                <a:srgbClr val="C55A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8883935" y="5194300"/>
                <a:ext cx="323850" cy="533400"/>
              </a:xfrm>
              <a:prstGeom prst="rect">
                <a:avLst/>
              </a:prstGeom>
              <a:solidFill>
                <a:srgbClr val="C55A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9465540" y="5194300"/>
                <a:ext cx="323850" cy="533400"/>
              </a:xfrm>
              <a:prstGeom prst="rect">
                <a:avLst/>
              </a:prstGeom>
              <a:solidFill>
                <a:srgbClr val="C55A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10047145" y="5194300"/>
                <a:ext cx="323850" cy="533400"/>
              </a:xfrm>
              <a:prstGeom prst="rect">
                <a:avLst/>
              </a:prstGeom>
              <a:solidFill>
                <a:srgbClr val="C55A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11211827" y="5194300"/>
                <a:ext cx="323850" cy="533400"/>
              </a:xfrm>
              <a:prstGeom prst="rect">
                <a:avLst/>
              </a:prstGeom>
              <a:solidFill>
                <a:srgbClr val="C55A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11793432" y="5194300"/>
                <a:ext cx="323850" cy="533400"/>
              </a:xfrm>
              <a:prstGeom prst="rect">
                <a:avLst/>
              </a:prstGeom>
              <a:solidFill>
                <a:srgbClr val="C55A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14914698" y="5194300"/>
                <a:ext cx="323850" cy="533400"/>
              </a:xfrm>
              <a:prstGeom prst="rect">
                <a:avLst/>
              </a:prstGeom>
              <a:solidFill>
                <a:srgbClr val="C55A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16660985" y="5194300"/>
                <a:ext cx="323850" cy="533400"/>
              </a:xfrm>
              <a:prstGeom prst="rect">
                <a:avLst/>
              </a:prstGeom>
              <a:solidFill>
                <a:srgbClr val="C55A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13168411" y="5194300"/>
                <a:ext cx="323850" cy="533400"/>
              </a:xfrm>
              <a:prstGeom prst="rect">
                <a:avLst/>
              </a:prstGeom>
              <a:solidFill>
                <a:srgbClr val="C55A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13750016" y="5194300"/>
                <a:ext cx="323850" cy="533400"/>
              </a:xfrm>
              <a:prstGeom prst="rect">
                <a:avLst/>
              </a:prstGeom>
              <a:solidFill>
                <a:srgbClr val="C55A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14331621" y="5194300"/>
                <a:ext cx="323850" cy="533400"/>
              </a:xfrm>
              <a:prstGeom prst="rect">
                <a:avLst/>
              </a:prstGeom>
              <a:solidFill>
                <a:srgbClr val="C55A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15496303" y="5194300"/>
                <a:ext cx="323850" cy="533400"/>
              </a:xfrm>
              <a:prstGeom prst="rect">
                <a:avLst/>
              </a:prstGeom>
              <a:solidFill>
                <a:srgbClr val="C55A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16077908" y="5194300"/>
                <a:ext cx="323850" cy="533400"/>
              </a:xfrm>
              <a:prstGeom prst="rect">
                <a:avLst/>
              </a:prstGeom>
              <a:solidFill>
                <a:srgbClr val="C55A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8883935" y="1952836"/>
              <a:ext cx="8100900" cy="2952328"/>
              <a:chOff x="6912260" y="1952836"/>
              <a:chExt cx="8100900" cy="2952328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10" name="圆角矩形 9"/>
              <p:cNvSpPr/>
              <p:nvPr/>
            </p:nvSpPr>
            <p:spPr>
              <a:xfrm>
                <a:off x="6912260" y="1952836"/>
                <a:ext cx="3816424" cy="295232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圆角矩形 10"/>
              <p:cNvSpPr/>
              <p:nvPr/>
            </p:nvSpPr>
            <p:spPr>
              <a:xfrm>
                <a:off x="11196736" y="1952836"/>
                <a:ext cx="3816424" cy="295232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cxnSp>
        <p:nvCxnSpPr>
          <p:cNvPr id="40" name="直接连接符 39"/>
          <p:cNvCxnSpPr>
            <a:stCxn id="11" idx="1"/>
            <a:endCxn id="11" idx="3"/>
          </p:cNvCxnSpPr>
          <p:nvPr userDrawn="1"/>
        </p:nvCxnSpPr>
        <p:spPr>
          <a:xfrm>
            <a:off x="-4395228" y="3400425"/>
            <a:ext cx="38164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>
            <a:stCxn id="11" idx="0"/>
            <a:endCxn id="11" idx="2"/>
          </p:cNvCxnSpPr>
          <p:nvPr userDrawn="1"/>
        </p:nvCxnSpPr>
        <p:spPr>
          <a:xfrm>
            <a:off x="-2487016" y="1924261"/>
            <a:ext cx="0" cy="2952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/>
          <p:cNvGrpSpPr/>
          <p:nvPr userDrawn="1"/>
        </p:nvGrpSpPr>
        <p:grpSpPr>
          <a:xfrm>
            <a:off x="-8746280" y="1924261"/>
            <a:ext cx="3816424" cy="2952328"/>
            <a:chOff x="12272908" y="6983167"/>
            <a:chExt cx="3816424" cy="2952328"/>
          </a:xfrm>
        </p:grpSpPr>
        <p:cxnSp>
          <p:nvCxnSpPr>
            <p:cNvPr id="43" name="直接连接符 42"/>
            <p:cNvCxnSpPr/>
            <p:nvPr/>
          </p:nvCxnSpPr>
          <p:spPr>
            <a:xfrm>
              <a:off x="12272908" y="8459331"/>
              <a:ext cx="38164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14181120" y="6983167"/>
              <a:ext cx="0" cy="29523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下箭头 44"/>
          <p:cNvSpPr/>
          <p:nvPr userDrawn="1"/>
        </p:nvSpPr>
        <p:spPr>
          <a:xfrm rot="13802122">
            <a:off x="-1406336" y="5929957"/>
            <a:ext cx="951015" cy="10704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6" name="文本框 45"/>
          <p:cNvSpPr txBox="1"/>
          <p:nvPr userDrawn="1"/>
        </p:nvSpPr>
        <p:spPr>
          <a:xfrm>
            <a:off x="-4395228" y="6512710"/>
            <a:ext cx="3099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这是交卷背景颜色，可以随意更改。有一些透明度效果更逼真。</a:t>
            </a:r>
            <a:endParaRPr lang="zh-CN" altLang="en-US" dirty="0"/>
          </a:p>
        </p:txBody>
      </p:sp>
      <p:sp>
        <p:nvSpPr>
          <p:cNvPr id="47" name="下箭头 46"/>
          <p:cNvSpPr/>
          <p:nvPr userDrawn="1"/>
        </p:nvSpPr>
        <p:spPr>
          <a:xfrm rot="8495814">
            <a:off x="16251927" y="5893012"/>
            <a:ext cx="951015" cy="10704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8" name="文本框 47"/>
          <p:cNvSpPr txBox="1"/>
          <p:nvPr userDrawn="1"/>
        </p:nvSpPr>
        <p:spPr>
          <a:xfrm>
            <a:off x="17343773" y="6850229"/>
            <a:ext cx="2194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这是胶卷孔与胶片的部分，是一个组合，颜色也可以统一更改。</a:t>
            </a:r>
            <a:endParaRPr lang="zh-CN" altLang="en-US" dirty="0"/>
          </a:p>
        </p:txBody>
      </p:sp>
      <p:sp>
        <p:nvSpPr>
          <p:cNvPr id="49" name="圆角矩形 48"/>
          <p:cNvSpPr/>
          <p:nvPr userDrawn="1"/>
        </p:nvSpPr>
        <p:spPr>
          <a:xfrm>
            <a:off x="-9372600" y="381000"/>
            <a:ext cx="8793796" cy="5715000"/>
          </a:xfrm>
          <a:prstGeom prst="roundRect">
            <a:avLst/>
          </a:prstGeom>
          <a:noFill/>
          <a:ln w="635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文本框 49"/>
          <p:cNvSpPr txBox="1"/>
          <p:nvPr userDrawn="1"/>
        </p:nvSpPr>
        <p:spPr>
          <a:xfrm>
            <a:off x="-8816508" y="-576139"/>
            <a:ext cx="21943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虚线这部分没有什么用，只是作为路径的参照。</a:t>
            </a:r>
            <a:endParaRPr lang="zh-CN" altLang="en-US" dirty="0"/>
          </a:p>
        </p:txBody>
      </p:sp>
      <p:sp>
        <p:nvSpPr>
          <p:cNvPr id="51" name="文本框 50"/>
          <p:cNvSpPr txBox="1"/>
          <p:nvPr userDrawn="1"/>
        </p:nvSpPr>
        <p:spPr>
          <a:xfrm>
            <a:off x="-1207939" y="-4660582"/>
            <a:ext cx="21943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这是用闪烁一次制作的老照片坏点效果。</a:t>
            </a:r>
            <a:endParaRPr lang="zh-CN" altLang="en-US" dirty="0"/>
          </a:p>
        </p:txBody>
      </p:sp>
      <p:sp>
        <p:nvSpPr>
          <p:cNvPr id="52" name="圆角矩形 51"/>
          <p:cNvSpPr/>
          <p:nvPr userDrawn="1"/>
        </p:nvSpPr>
        <p:spPr>
          <a:xfrm>
            <a:off x="-723853" y="-3535573"/>
            <a:ext cx="18067625" cy="3110107"/>
          </a:xfrm>
          <a:prstGeom prst="roundRect">
            <a:avLst/>
          </a:prstGeom>
          <a:noFill/>
          <a:ln w="635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圆角矩形 52"/>
          <p:cNvSpPr/>
          <p:nvPr userDrawn="1"/>
        </p:nvSpPr>
        <p:spPr>
          <a:xfrm>
            <a:off x="-9249006" y="7698685"/>
            <a:ext cx="25826542" cy="5657122"/>
          </a:xfrm>
          <a:prstGeom prst="roundRect">
            <a:avLst/>
          </a:prstGeom>
          <a:noFill/>
          <a:ln w="635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文本框 53"/>
          <p:cNvSpPr txBox="1"/>
          <p:nvPr userDrawn="1"/>
        </p:nvSpPr>
        <p:spPr>
          <a:xfrm>
            <a:off x="18534905" y="10051738"/>
            <a:ext cx="30998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这是可以更改图片的地方，这里只做了</a:t>
            </a:r>
            <a:r>
              <a:rPr lang="en-US" altLang="zh-CN" dirty="0" smtClean="0"/>
              <a:t>10</a:t>
            </a:r>
            <a:r>
              <a:rPr lang="zh-CN" altLang="en-US" dirty="0" smtClean="0"/>
              <a:t>个 额呵呵</a:t>
            </a:r>
            <a:r>
              <a:rPr lang="en-US" altLang="zh-CN" dirty="0" smtClean="0"/>
              <a:t>···</a:t>
            </a:r>
          </a:p>
          <a:p>
            <a:r>
              <a:rPr lang="zh-CN" altLang="en-US" dirty="0"/>
              <a:t>想</a:t>
            </a:r>
            <a:r>
              <a:rPr lang="zh-CN" altLang="en-US" dirty="0" smtClean="0"/>
              <a:t>要再多，可以在复制（除图片</a:t>
            </a:r>
            <a:r>
              <a:rPr lang="en-US" altLang="zh-CN" dirty="0" smtClean="0"/>
              <a:t>1</a:t>
            </a:r>
            <a:r>
              <a:rPr lang="zh-CN" altLang="en-US" dirty="0" smtClean="0"/>
              <a:t>之外，因为他的设置稍有不同），再把路径调到最</a:t>
            </a:r>
            <a:r>
              <a:rPr lang="en-US" altLang="zh-CN" dirty="0" smtClean="0"/>
              <a:t>1</a:t>
            </a:r>
            <a:r>
              <a:rPr lang="zh-CN" altLang="en-US" dirty="0" smtClean="0"/>
              <a:t>号位置的十字交叉处即可。处理完后要记得把坏点效果置于顶层。</a:t>
            </a:r>
            <a:endParaRPr lang="zh-CN" altLang="en-US" dirty="0"/>
          </a:p>
        </p:txBody>
      </p:sp>
      <p:sp>
        <p:nvSpPr>
          <p:cNvPr id="55" name="下箭头 54"/>
          <p:cNvSpPr/>
          <p:nvPr userDrawn="1"/>
        </p:nvSpPr>
        <p:spPr>
          <a:xfrm rot="5400000">
            <a:off x="17132822" y="9992032"/>
            <a:ext cx="951015" cy="10704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6" name="圆角右箭头 55"/>
          <p:cNvSpPr/>
          <p:nvPr userDrawn="1"/>
        </p:nvSpPr>
        <p:spPr>
          <a:xfrm flipH="1">
            <a:off x="16721024" y="2933700"/>
            <a:ext cx="4636193" cy="7041460"/>
          </a:xfrm>
          <a:prstGeom prst="bentArrow">
            <a:avLst>
              <a:gd name="adj1" fmla="val 4952"/>
              <a:gd name="adj2" fmla="val 8706"/>
              <a:gd name="adj3" fmla="val 27129"/>
              <a:gd name="adj4" fmla="val 185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7" name="椭圆 56"/>
          <p:cNvSpPr/>
          <p:nvPr userDrawn="1"/>
        </p:nvSpPr>
        <p:spPr>
          <a:xfrm>
            <a:off x="17255904" y="3025068"/>
            <a:ext cx="704850" cy="704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/>
              <a:t>1</a:t>
            </a:r>
            <a:endParaRPr lang="zh-CN" altLang="en-US" sz="3600" dirty="0"/>
          </a:p>
        </p:txBody>
      </p:sp>
      <p:sp>
        <p:nvSpPr>
          <p:cNvPr id="60" name="下箭头 59"/>
          <p:cNvSpPr/>
          <p:nvPr userDrawn="1"/>
        </p:nvSpPr>
        <p:spPr>
          <a:xfrm rot="11364322">
            <a:off x="-475507" y="7049381"/>
            <a:ext cx="951015" cy="4017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1" name="文本框 60"/>
          <p:cNvSpPr txBox="1"/>
          <p:nvPr userDrawn="1"/>
        </p:nvSpPr>
        <p:spPr>
          <a:xfrm>
            <a:off x="645432" y="7064501"/>
            <a:ext cx="6345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这里用色彩脉冲做了一个动态闪烁背景，感觉不是很好看</a:t>
            </a:r>
            <a:r>
              <a:rPr lang="zh-CN" altLang="en-US" baseline="0" dirty="0" smtClean="0"/>
              <a:t> 呵呵。可以根据自己的需要删掉更换背景颜色等等。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6335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7209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8.jpe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7.pn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8.jpeg"/><Relationship Id="rId9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7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8.jpeg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229" y="367231"/>
            <a:ext cx="1485767" cy="1485767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543" y="110803"/>
            <a:ext cx="2034964" cy="19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210611" y="2109429"/>
            <a:ext cx="8708210" cy="156966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年生命之光</a:t>
            </a:r>
            <a:endParaRPr lang="en-US" altLang="zh-CN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义工支教分享    </a:t>
            </a:r>
            <a:r>
              <a:rPr lang="zh-CN" altLang="en-US" sz="2000" dirty="0" smtClean="0">
                <a:solidFill>
                  <a:schemeClr val="bg1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分享</a:t>
            </a:r>
            <a:r>
              <a:rPr lang="zh-CN" altLang="en-US" sz="2000" dirty="0">
                <a:solidFill>
                  <a:schemeClr val="bg1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人：曾</a:t>
            </a:r>
            <a:r>
              <a:rPr lang="zh-CN" altLang="en-US" sz="2000" dirty="0" smtClean="0">
                <a:solidFill>
                  <a:schemeClr val="bg1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玲</a:t>
            </a:r>
            <a:endParaRPr lang="zh-CN" altLang="en-US" sz="4800" dirty="0">
              <a:solidFill>
                <a:schemeClr val="bg1"/>
              </a:solidFill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773" y="4004728"/>
            <a:ext cx="3148995" cy="2092790"/>
          </a:xfrm>
          <a:prstGeom prst="rect">
            <a:avLst/>
          </a:prstGeom>
        </p:spPr>
      </p:pic>
      <p:pic>
        <p:nvPicPr>
          <p:cNvPr id="12" name="Picture 3" descr="D:\C盘个人资料\Documents\Tencent Files\1040875755\FileRecv\MobileFile\mmexport143892431872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4728"/>
            <a:ext cx="2968435" cy="22263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898" y="4004728"/>
            <a:ext cx="2783412" cy="2092790"/>
          </a:xfrm>
          <a:prstGeom prst="rect">
            <a:avLst/>
          </a:prstGeom>
        </p:spPr>
      </p:pic>
      <p:pic>
        <p:nvPicPr>
          <p:cNvPr id="3" name="纯音乐-忧伤还是快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09221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32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5152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7028" y="2094987"/>
            <a:ext cx="1469784" cy="1479332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一</a:t>
            </a:r>
            <a:endParaRPr lang="en-US" altLang="zh-CN" sz="32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支教介绍</a:t>
            </a:r>
            <a:endParaRPr lang="zh-CN" altLang="en-US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519" y="0"/>
            <a:ext cx="11668738" cy="156773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572000" y="383779"/>
            <a:ext cx="305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156432" y="2094986"/>
            <a:ext cx="1469784" cy="1479332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二</a:t>
            </a:r>
            <a:endParaRPr lang="en-US" altLang="zh-CN" sz="32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经历体会</a:t>
            </a:r>
            <a:endParaRPr lang="zh-CN" altLang="en-US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02480" y="4312942"/>
            <a:ext cx="1469784" cy="1450301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三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感想与总结</a:t>
            </a:r>
            <a:endParaRPr lang="zh-CN" altLang="en-US" sz="20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右箭头 6"/>
          <p:cNvSpPr/>
          <p:nvPr/>
        </p:nvSpPr>
        <p:spPr>
          <a:xfrm>
            <a:off x="983596" y="4708633"/>
            <a:ext cx="576647" cy="65892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34" y="81924"/>
            <a:ext cx="1311596" cy="1311596"/>
          </a:xfrm>
          <a:prstGeom prst="rect">
            <a:avLst/>
          </a:prstGeom>
        </p:spPr>
      </p:pic>
      <p:sp>
        <p:nvSpPr>
          <p:cNvPr id="12" name="右箭头 11"/>
          <p:cNvSpPr/>
          <p:nvPr/>
        </p:nvSpPr>
        <p:spPr>
          <a:xfrm>
            <a:off x="2249049" y="2505192"/>
            <a:ext cx="576647" cy="65892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7" r="6000"/>
          <a:stretch/>
        </p:blipFill>
        <p:spPr>
          <a:xfrm>
            <a:off x="4777505" y="2094986"/>
            <a:ext cx="4639921" cy="381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77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6" grpId="0" animBg="1"/>
      <p:bldP spid="7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0" y="226722"/>
            <a:ext cx="9018680" cy="707886"/>
          </a:xfrm>
          <a:prstGeom prst="rect">
            <a:avLst/>
          </a:prstGeom>
          <a:solidFill>
            <a:srgbClr val="F07F00"/>
          </a:solidFill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一、支教介绍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434" y="3439681"/>
            <a:ext cx="5097681" cy="283204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434" y="1177524"/>
            <a:ext cx="5082143" cy="1852523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16114" y="1177524"/>
            <a:ext cx="346854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主办方：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广州市小白兔爱心助学俱乐部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协办方：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深圳生命之光帮教协会 等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支教核心：国学文化教育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支教内容：以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弟子规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为载体等道德文化教育，科学、艺术、体育等素质教育、兴趣培养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时间：自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2012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年起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        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每年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月份，为期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周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地点：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广西玉林陆川南中、博白龙山坡</a:t>
            </a:r>
            <a:endParaRPr lang="en-US" altLang="zh-CN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广东江门、河南洛阳、海南琼海、汕头潮阳等共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9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个支教点</a:t>
            </a:r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支教队员：大学生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社会志愿者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        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2015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年共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66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名）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1161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45" y="2771968"/>
            <a:ext cx="4728036" cy="304529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036" y="2771969"/>
            <a:ext cx="4663721" cy="304529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548" y="0"/>
            <a:ext cx="11668738" cy="156773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601029" y="383779"/>
            <a:ext cx="4412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二、经历体会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63" y="81924"/>
            <a:ext cx="1311596" cy="131159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5613" y="1400763"/>
            <a:ext cx="1576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我们</a:t>
            </a:r>
            <a:endParaRPr lang="zh-CN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8780" y="2248748"/>
            <a:ext cx="347618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广西玉林龙山坡队</a:t>
            </a:r>
            <a:endParaRPr lang="zh-CN" altLang="en-US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361533" y="2248748"/>
            <a:ext cx="347618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en-US" sz="2800" b="1" dirty="0">
                <a:ln w="22225">
                  <a:solidFill>
                    <a:srgbClr val="92D05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广西玉林</a:t>
            </a:r>
            <a:r>
              <a:rPr lang="zh-CN" altLang="en-US" sz="2800" b="1" dirty="0" smtClean="0">
                <a:ln>
                  <a:solidFill>
                    <a:srgbClr val="92D050"/>
                  </a:solidFill>
                </a:ln>
                <a:solidFill>
                  <a:schemeClr val="accent4"/>
                </a:solidFill>
              </a:rPr>
              <a:t>南中队</a:t>
            </a:r>
            <a:endParaRPr lang="zh-CN" altLang="en-US" sz="2800" b="1" dirty="0">
              <a:ln>
                <a:solidFill>
                  <a:srgbClr val="92D050"/>
                </a:solidFill>
              </a:ln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28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548" y="0"/>
            <a:ext cx="11668738" cy="156773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601029" y="383779"/>
            <a:ext cx="4412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二、经历体会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63" y="81924"/>
            <a:ext cx="1311596" cy="131159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39"/>
          <a:stretch/>
        </p:blipFill>
        <p:spPr>
          <a:xfrm>
            <a:off x="6556966" y="1951511"/>
            <a:ext cx="2500592" cy="187949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162" y="1951511"/>
            <a:ext cx="2890133" cy="192163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041511" y="1614602"/>
            <a:ext cx="1576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我们</a:t>
            </a:r>
            <a:endParaRPr lang="zh-CN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90" y="2584802"/>
            <a:ext cx="2595886" cy="192163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176" y="4532897"/>
            <a:ext cx="1549400" cy="206586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779" y="4671897"/>
            <a:ext cx="2500592" cy="1662628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611784" y="4679299"/>
            <a:ext cx="67372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000" b="1" cap="none" spc="0" dirty="0" smtClean="0">
                <a:ln w="12700" cmpd="sng">
                  <a:solidFill>
                    <a:srgbClr val="FF99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马丽吉</a:t>
            </a:r>
            <a:endParaRPr lang="en-US" altLang="zh-CN" sz="4000" b="1" cap="none" spc="0" dirty="0" smtClean="0">
              <a:ln w="12700" cmpd="sng">
                <a:solidFill>
                  <a:srgbClr val="FF9900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016485" y="3969248"/>
            <a:ext cx="197791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000" b="1" cap="none" spc="0" dirty="0" smtClean="0">
                <a:ln w="12700" cmpd="sng">
                  <a:solidFill>
                    <a:srgbClr val="00B05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杨林慧</a:t>
            </a:r>
            <a:endParaRPr lang="en-US" altLang="zh-CN" sz="4000" b="1" cap="none" spc="0" dirty="0" smtClean="0">
              <a:ln w="12700" cmpd="sng">
                <a:solidFill>
                  <a:srgbClr val="00B050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807200" y="4029626"/>
            <a:ext cx="197791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000" b="1" cap="none" spc="0" dirty="0" smtClean="0">
                <a:ln w="12700" cmpd="sng">
                  <a:solidFill>
                    <a:srgbClr val="0070C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曾玲</a:t>
            </a:r>
            <a:endParaRPr lang="en-US" altLang="zh-CN" sz="4000" b="1" cap="none" spc="0" dirty="0" smtClean="0">
              <a:ln w="12700" cmpd="sng">
                <a:solidFill>
                  <a:srgbClr val="0070C0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470" y="4663076"/>
            <a:ext cx="2407053" cy="193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28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6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548" y="0"/>
            <a:ext cx="11668738" cy="156773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601029" y="383779"/>
            <a:ext cx="4412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二、经历体会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63" y="81924"/>
            <a:ext cx="1311596" cy="131159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024957" y="1672098"/>
            <a:ext cx="15760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他们</a:t>
            </a:r>
            <a:endParaRPr lang="zh-CN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2" y="2563396"/>
            <a:ext cx="2958814" cy="196639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621" y="2579412"/>
            <a:ext cx="2958815" cy="196639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383" y="2595428"/>
            <a:ext cx="2910617" cy="193436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408" y="4645938"/>
            <a:ext cx="2947035" cy="195856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028" y="4664375"/>
            <a:ext cx="2919292" cy="194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43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548" y="0"/>
            <a:ext cx="11668738" cy="156773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601029" y="383779"/>
            <a:ext cx="4412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二、经历体会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63" y="81924"/>
            <a:ext cx="1311596" cy="131159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605853" y="1600672"/>
            <a:ext cx="29674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一起成长</a:t>
            </a:r>
            <a:endParaRPr lang="zh-CN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26261" y="1663620"/>
            <a:ext cx="39773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我们 与 他们</a:t>
            </a:r>
            <a:endParaRPr lang="zh-CN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6" name="Picture 2" descr="I:\龙山坡照片\8.22龙山坡汇演亲子节目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3927" y="4503011"/>
            <a:ext cx="3786827" cy="21903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I:\龙山坡照片\8.22龙山坡汇演亲子节目程春燕程广燕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963" y="4503011"/>
            <a:ext cx="1503964" cy="20052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63" y="4522712"/>
            <a:ext cx="2956687" cy="196588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381" y="2540432"/>
            <a:ext cx="2832334" cy="188320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809" y="2524002"/>
            <a:ext cx="2812191" cy="186980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35" y="2540432"/>
            <a:ext cx="2932672" cy="185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00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6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3680"/>
            <a:ext cx="11170920" cy="144459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571998" y="330128"/>
            <a:ext cx="4572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zh-CN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、感想与总结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23" y="33681"/>
            <a:ext cx="1311596" cy="131159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31706" y="1896533"/>
            <a:ext cx="8409093" cy="2954655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、再次支教，感受更深</a:t>
            </a:r>
            <a:endParaRPr lang="en-US" altLang="zh-CN" sz="28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、付出真心，收获纯真的感动</a:t>
            </a:r>
            <a:endParaRPr lang="en-US" altLang="zh-CN" sz="28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、言传身教，从自己做起：勿以恶小而为之，勿以善小而不为</a:t>
            </a:r>
            <a:endParaRPr lang="en-US" altLang="zh-CN" sz="28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、团队之中不计较个人，互相学习，互相帮助，和谐相处</a:t>
            </a:r>
            <a:endParaRPr lang="en-US" altLang="zh-CN" sz="28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dirty="0"/>
          </a:p>
        </p:txBody>
      </p:sp>
      <p:sp>
        <p:nvSpPr>
          <p:cNvPr id="3" name="矩形 2"/>
          <p:cNvSpPr/>
          <p:nvPr/>
        </p:nvSpPr>
        <p:spPr>
          <a:xfrm>
            <a:off x="817551" y="4981576"/>
            <a:ext cx="78374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公益靠大家，幸福你我他</a:t>
            </a:r>
            <a:endParaRPr lang="en-US" altLang="zh-CN" sz="5400" b="1" dirty="0" smtClean="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zh-CN" altLang="en-US" sz="54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期待您的加入！！！</a:t>
            </a:r>
            <a:endParaRPr lang="zh-CN" altLang="en-US" sz="54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9098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571998" y="330128"/>
            <a:ext cx="4572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zh-CN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、感想与总结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543" y="1982894"/>
            <a:ext cx="1817418" cy="181741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756687" y="2353762"/>
            <a:ext cx="27965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8800" b="0" cap="none" spc="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谢谢</a:t>
            </a:r>
            <a:endParaRPr lang="zh-CN" altLang="en-US" sz="88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72543" y="4186535"/>
            <a:ext cx="63161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共青团深圳市生命之光帮教协会委员会</a:t>
            </a:r>
            <a:endParaRPr lang="zh-CN" alt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22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8c97ecca96c10d2f99241de4cf7b82ee9ad723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</TotalTime>
  <Words>268</Words>
  <Application>Microsoft Office PowerPoint</Application>
  <PresentationFormat>全屏显示(4:3)</PresentationFormat>
  <Paragraphs>55</Paragraphs>
  <Slides>9</Slides>
  <Notes>5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仿宋_GB2312</vt:lpstr>
      <vt:lpstr>黑体</vt:lpstr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Lucky</dc:creator>
  <cp:lastModifiedBy>AutoBVT</cp:lastModifiedBy>
  <cp:revision>73</cp:revision>
  <dcterms:created xsi:type="dcterms:W3CDTF">2013-01-08T17:37:36Z</dcterms:created>
  <dcterms:modified xsi:type="dcterms:W3CDTF">2015-12-01T09:07:11Z</dcterms:modified>
</cp:coreProperties>
</file>